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69" r:id="rId3"/>
    <p:sldId id="270" r:id="rId4"/>
    <p:sldId id="260" r:id="rId5"/>
    <p:sldId id="261" r:id="rId6"/>
    <p:sldId id="271" r:id="rId7"/>
    <p:sldId id="272" r:id="rId8"/>
    <p:sldId id="273" r:id="rId9"/>
    <p:sldId id="274" r:id="rId10"/>
    <p:sldId id="275" r:id="rId11"/>
    <p:sldId id="276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4/16/2025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4/16/2025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4/16/2025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4/16/2025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4/16/2025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4/16/2025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4/16/2025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61F7C-A05D-BFC9-51CD-19E2F5345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547BC-A5A2-BFB2-BCCD-D7241120F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Giao </a:t>
            </a:r>
            <a:r>
              <a:rPr lang="en-US" sz="4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diện</a:t>
            </a:r>
            <a:r>
              <a:rPr lang="en-US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cơ</a:t>
            </a:r>
            <a:r>
              <a:rPr lang="en-US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bản</a:t>
            </a:r>
            <a:r>
              <a:rPr lang="en-US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của</a:t>
            </a:r>
            <a:r>
              <a:rPr lang="en-US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Column, Row </a:t>
            </a:r>
            <a:r>
              <a:rPr lang="en-US" sz="4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và</a:t>
            </a:r>
            <a:r>
              <a:rPr lang="en-US" sz="4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Expanded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FA3E2D-0C37-6F02-94CE-89E6B7C5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2082800"/>
            <a:ext cx="2936240" cy="416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80B4C9-5C0A-0A6C-6C6A-EC86DFE0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329" y="2082800"/>
            <a:ext cx="5060749" cy="416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577C8E-793F-8189-5C39-E214F9C3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99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75A89C-CF86-6D45-F436-CA043430B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803BE-3C07-C083-80EF-089C37284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7.Stack (Sắp xếp chồng)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4A7BD2-E705-A729-34BE-3259BBBA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62046"/>
            <a:ext cx="2436671" cy="463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EE2ED6-E703-CCD1-3AF9-9D95BDC0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440" y="1662047"/>
            <a:ext cx="4597482" cy="4618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3A765-C3A2-C0A5-5841-15106F446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2" y="1662046"/>
            <a:ext cx="3877407" cy="45427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4F0DD-3C5A-BF4F-4330-10E60D5F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87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5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11989" y="2219413"/>
            <a:ext cx="802957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Flutter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51013"/>
            <a:ext cx="8168640" cy="15136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1.Container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BB5051-4BC1-AABA-56BB-433C51F5C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4701" y="1849037"/>
            <a:ext cx="3797536" cy="4317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BBC45-0692-3311-2A4F-D5FCF8614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760" y="1402080"/>
            <a:ext cx="5085162" cy="4764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7674A-5D43-A59F-F7CF-F619B06DF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1402080"/>
            <a:ext cx="3797536" cy="47647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SizedBox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054BE5-C438-ADA6-AFD8-AF2ACF70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441" y="987302"/>
            <a:ext cx="2687918" cy="5047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721C1-510F-71A5-3F05-192991C92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002" y="904243"/>
            <a:ext cx="4727958" cy="51307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7411" y="6492240"/>
            <a:ext cx="104596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ED2AEF-8EAE-2ACF-AB5E-042BD3B6C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CC11A-6232-EEF3-211D-D4A964EFB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Row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26D208-4D8D-BB31-740F-E28B6E212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1662046"/>
            <a:ext cx="2577263" cy="463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0592EE-EBC5-2350-4014-6B561B62E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160" y="1564640"/>
            <a:ext cx="4649597" cy="473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6AE4D-684F-3E21-12BB-E471B05DE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7840" y="1564640"/>
            <a:ext cx="4071111" cy="464965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B8ADF-7DA0-9045-0CB1-CCEF7BB3B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889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3D5FA2-0FA7-D508-F11B-8E8517503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A3038-5140-D3A5-DBCF-A508298B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61" y="20514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Column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AE68B-FF7C-B9EA-AE77-69E390EA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1463040"/>
            <a:ext cx="2956560" cy="4837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85D6C-6085-343F-BE59-64BAEE06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66" y="1463040"/>
            <a:ext cx="4497534" cy="4893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4B8E04-D4B1-FB9A-663B-CEEEE194A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240" y="1463040"/>
            <a:ext cx="4247177" cy="48933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DDCFF-9E33-CFD6-7FDF-C4293163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909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2468C-2F18-781E-CDA9-CD9840955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61C7B-16C1-D59B-FF07-B42F0592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34" y="155240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5.Expanded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C00DC7-567F-6152-1817-56B2F975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415338"/>
            <a:ext cx="2963618" cy="4885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97DFC-CFD0-F10A-99AC-E2D5BFD1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60" y="1415338"/>
            <a:ext cx="4273073" cy="4885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AFE9B9-0B4F-CC60-DA7F-87349CD7C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1415337"/>
            <a:ext cx="3797536" cy="48854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A0F8F9-2BE1-9B9A-42A0-DF782745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701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554E9A-508C-2D8F-77B6-6E9286992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5C144-030D-717F-C4FF-3AC8CBEEE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 Giao </a:t>
            </a:r>
            <a:r>
              <a:rPr lang="en-US" sz="3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diện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cơ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bản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của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Column, Row </a:t>
            </a:r>
            <a:r>
              <a:rPr lang="en-US" sz="36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và</a:t>
            </a: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Expanded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1258A3-85CD-B74C-3CD9-0BF143AF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767840"/>
            <a:ext cx="3729289" cy="4856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EE5ED1-4F25-DF70-1D31-1203DD6BE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640" y="1767840"/>
            <a:ext cx="3822947" cy="4856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6BA3F-5B9C-1F66-0469-07EA2105D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796" y="1767840"/>
            <a:ext cx="3729289" cy="48564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7048F-6155-B9B0-76BD-CAC601A2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235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91</Words>
  <Application>Microsoft Office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Lato</vt:lpstr>
      <vt:lpstr>Office Theme</vt:lpstr>
      <vt:lpstr>PowerPoint Presentation</vt:lpstr>
      <vt:lpstr>Báo cáo tuần 5 Họ và tên: Nguyễn Kỳ Anh MSSV:20225793 GR1 GVHD: Nguyễn Đức Toàn</vt:lpstr>
      <vt:lpstr>PowerPoint Presentation</vt:lpstr>
      <vt:lpstr>1.Container</vt:lpstr>
      <vt:lpstr>2. SizedBox</vt:lpstr>
      <vt:lpstr>3. Row</vt:lpstr>
      <vt:lpstr>4. Column</vt:lpstr>
      <vt:lpstr>5.Expanded</vt:lpstr>
      <vt:lpstr>6. Giao diện cơ bản của Column, Row và Expanded</vt:lpstr>
      <vt:lpstr>6. Giao diện cơ bản của Column, Row và Expanded</vt:lpstr>
      <vt:lpstr>7.Stack (Sắp xếp chồng)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13</cp:revision>
  <dcterms:created xsi:type="dcterms:W3CDTF">2021-05-28T04:32:29Z</dcterms:created>
  <dcterms:modified xsi:type="dcterms:W3CDTF">2025-04-15T18:54:17Z</dcterms:modified>
</cp:coreProperties>
</file>